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7" r:id="rId3"/>
    <p:sldId id="257" r:id="rId4"/>
    <p:sldId id="266" r:id="rId5"/>
    <p:sldId id="259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7" name="Ograda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6B9C-BF83-431A-8348-C394DF7048D3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8" name="Ograda številke diapoz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7CC9-95D9-49E1-841D-1D74C3B0F6A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" name="Ograda no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CF4D-BC77-4A35-BD30-2D1ABD755059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5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54529-B4BB-4E79-8F48-4A90A4BB5D8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9B36-2C3C-438E-B734-A984A32EB822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5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BE7B4-5776-4273-B453-F38D37351E6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4" name="Ograda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0A105-5BFC-481B-A841-EB656AA85588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5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37B0A-B493-44D1-9ACA-BB3E008FB30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8873-8FBD-478B-A66B-4B943B795EED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10FD8-E905-4D71-8944-1ECBD4EF6DD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AE556-E19B-46C1-9A86-38D42F72A22B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6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B4CE-B421-4D4D-B159-F0EFBAF5007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3D5FB-6D77-4159-B9D6-D831209579A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18E6F-E931-417F-91BE-B3BE730C8EDE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9C426-DCF9-4150-B99B-99817853D780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4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05A40-AC42-488D-93B3-021F27CCA85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87CC2-00F8-400B-84DC-F43552C04891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3" name="Ograda no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473E8-2C7F-48B4-AAA9-CC2AE422BE6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5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F574-A581-4CA9-A144-43F4FF93544E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6" name="Ograda številke diapoz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6155-A462-41CF-B84C-7A970B4B85F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grada no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2078-5F2E-4DC2-97AF-77DEAD8ADCE9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6" name="Ograda številke diapoz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F895-99A0-4F16-A2DC-A39E51A787C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grada no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smtClean="0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191862D-01C1-4EA4-A37B-A25149BB5EAB}" type="datetimeFigureOut">
              <a:rPr lang="sl-SI"/>
              <a:pPr>
                <a:defRPr/>
              </a:pPr>
              <a:t>24.4.2012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B22CBA3-4185-4BC7-9A54-954CF06368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9600" smtClean="0">
                <a:solidFill>
                  <a:srgbClr val="00B050"/>
                </a:solidFill>
              </a:rPr>
              <a:t>ŠVEDSKA</a:t>
            </a:r>
            <a:endParaRPr lang="sl-SI" sz="960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r>
              <a:rPr lang="sl-SI" sz="5600" smtClean="0">
                <a:ln>
                  <a:noFill/>
                </a:ln>
                <a:effectLst/>
                <a:latin typeface="Arial" charset="0"/>
              </a:rPr>
              <a:t>Kmetijstvo, gozdarstvo in ribištvo Švedske</a:t>
            </a:r>
          </a:p>
        </p:txBody>
      </p:sp>
      <p:sp>
        <p:nvSpPr>
          <p:cNvPr id="25605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Wingdings 2" pitchFamily="18" charset="2"/>
              <a:buNone/>
            </a:pPr>
            <a:r>
              <a:rPr lang="sl-SI" smtClean="0">
                <a:latin typeface="Arial" charset="0"/>
              </a:rPr>
              <a:t>David Mavrič 7.a </a:t>
            </a:r>
          </a:p>
          <a:p>
            <a:pPr marL="0" indent="0" algn="r">
              <a:lnSpc>
                <a:spcPct val="90000"/>
              </a:lnSpc>
              <a:buFont typeface="Wingdings 2" pitchFamily="18" charset="2"/>
              <a:buNone/>
            </a:pPr>
            <a:r>
              <a:rPr lang="sl-SI" smtClean="0">
                <a:latin typeface="Arial" charset="0"/>
              </a:rPr>
              <a:t>Mitja Knez 7.a</a:t>
            </a:r>
          </a:p>
          <a:p>
            <a:pPr marL="0" indent="0" algn="r">
              <a:lnSpc>
                <a:spcPct val="90000"/>
              </a:lnSpc>
              <a:buFont typeface="Wingdings 2" pitchFamily="18" charset="2"/>
              <a:buNone/>
            </a:pPr>
            <a:r>
              <a:rPr lang="sl-SI" smtClean="0">
                <a:latin typeface="Arial" charset="0"/>
              </a:rPr>
              <a:t>JZ OŠ Marjana Nemca Radeče</a:t>
            </a:r>
          </a:p>
          <a:p>
            <a:pPr marL="0" indent="0" algn="r">
              <a:lnSpc>
                <a:spcPct val="90000"/>
              </a:lnSpc>
              <a:buFont typeface="Wingdings 2" pitchFamily="18" charset="2"/>
              <a:buNone/>
            </a:pPr>
            <a:r>
              <a:rPr lang="sl-SI" smtClean="0">
                <a:latin typeface="Arial" charset="0"/>
              </a:rPr>
              <a:t>Radeče, 2012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500" dirty="0"/>
              <a:t>Švedska lesna industrija je zelo razdrobljena in raznolika pri svojem poslovanju. Kupci na trgu gozdarskih izdelkov se razlikujejo glede na posamezna področja delovanja. Samo 8,3 % švedskega lesa namenijo za gorivo, medtem ko je preostalih 91,7 % namenjenih za gradbeništvo. Glavni kupci v švedski industriji gozdarskih proizvodov so predvsem gradbena podjetja. Med gozdarskimi izdelki je le malo diferenciacije, kar pomeni, da si konkurenti močno konkurirajo s ceno. Kupci so torej v boljšem položaju, da lahko iščejo cenejše izdelke, kar krepi njihovo pogajalsko moč. Kupna moč na trgu je ocenjena kot </a:t>
            </a:r>
            <a:r>
              <a:rPr lang="sl-SI" sz="2500" dirty="0" smtClean="0"/>
              <a:t>zmerna.</a:t>
            </a:r>
            <a:endParaRPr lang="sl-SI" sz="25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mtClean="0">
                <a:solidFill>
                  <a:srgbClr val="C00000"/>
                </a:solidFill>
              </a:rPr>
              <a:t>GOZDARSTVO</a:t>
            </a:r>
            <a:endParaRPr lang="sl-SI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mtClean="0">
                <a:solidFill>
                  <a:schemeClr val="accent6">
                    <a:lumMod val="75000"/>
                  </a:schemeClr>
                </a:solidFill>
              </a:rPr>
              <a:t>OPRAVLJANJE LESA</a:t>
            </a:r>
            <a:endParaRPr lang="sl-SI"/>
          </a:p>
        </p:txBody>
      </p:sp>
      <p:sp>
        <p:nvSpPr>
          <p:cNvPr id="6" name="Ograda vsebin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smtClean="0"/>
              <a:t>Vstop na švedski trg gozdarskih izdelkov ne potrebuje večjih investicij, potrebno je investirati le v s skladišča za shranjevanje lesa. Novi konkurenti na trgu morajo tekmovati z dobro uveljavljenih podjetji, za katera je značilna ekonomija obsega na področju distribucije. Prav tako morajo novi konkurenti upoštevati vedno zahtevnejše okoljske predpise. Švedska gozdarska Agencija je odgovorna za gospodarjenje s švedskimi gozdovi. Več kot polovico Švedske je prekrito z gozdovi. Na leto zasadijo 100 mio m3 novih dreves, 75 mio m3 pa jih letno posekajo. Zaradi gospodarskih spodbud in ugodnega okolja za naložbe v trg gozdarskih proizvodov je trg privlačen za nove konkurente. Na švedskem  prevladujejo iglasti gozdovi, zelo malo pa je tudi brez.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F:\švedska\gozdarstvo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2786063"/>
            <a:ext cx="3965575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F:\švedska\gozdarstv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159000"/>
            <a:ext cx="3714750" cy="391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smtClean="0"/>
              <a:t>Kmetijstvo predstavlja manj kot 2 % BDP. Glavni kmetijski proizvodi so žita, mlečni izdelki, meso in krompir. Švedska ima številna naravna bogastva: gozdove, železo, svinec, baker, cink in vodno energijo Švedska je visoko razvita industrijska država z zelo donosnim kmetijstvom. Še proti koncu 19. stoletja je v mnogih pokrajinah kmetijske dežele vladala huda revščina, zaradi katere se je veliko kmetov in ribičev izselilo v Severno Ameriko za hidroelektrarne.</a:t>
            </a:r>
          </a:p>
          <a:p>
            <a:endParaRPr lang="sl-SI" sz="280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mtClean="0">
                <a:solidFill>
                  <a:srgbClr val="FFFF00"/>
                </a:solidFill>
              </a:rPr>
              <a:t>KMETIJSTVO</a:t>
            </a:r>
            <a:endParaRPr lang="sl-SI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F:\švedska\kmetijstvo\pre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2928938"/>
            <a:ext cx="3641725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F:\švedska\kmetijstvo\agro_pletivo-280x1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85750"/>
            <a:ext cx="42862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sl-SI" smtClean="0"/>
              <a:t>-Je manj pomembno kot na Norveškem. Na švedskem na leto ulovijo 396.00. Večinoma rib nalovijo na odprtem morju in delih atlantskega oceana. V Baltskem morju predvsem  slanike.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smtClean="0">
                <a:solidFill>
                  <a:srgbClr val="0070C0"/>
                </a:solidFill>
              </a:rPr>
              <a:t>RIBIŠTVO</a:t>
            </a:r>
            <a:endParaRPr lang="sl-SI" sz="4800">
              <a:solidFill>
                <a:srgbClr val="0070C0"/>
              </a:solidFill>
            </a:endParaRPr>
          </a:p>
        </p:txBody>
      </p:sp>
      <p:pic>
        <p:nvPicPr>
          <p:cNvPr id="19459" name="Picture 2" descr="F:\švedska\ribištvo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714750"/>
            <a:ext cx="3286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312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Predloga načrta</vt:lpstr>
      </vt:variant>
      <vt:variant>
        <vt:i4>6</vt:i4>
      </vt:variant>
      <vt:variant>
        <vt:lpstr>Naslovi diapozitivov</vt:lpstr>
      </vt:variant>
      <vt:variant>
        <vt:i4>8</vt:i4>
      </vt:variant>
    </vt:vector>
  </HeadingPairs>
  <TitlesOfParts>
    <vt:vector size="18" baseType="lpstr">
      <vt:lpstr>Constantia</vt:lpstr>
      <vt:lpstr>Arial</vt:lpstr>
      <vt:lpstr>Wingdings 2</vt:lpstr>
      <vt:lpstr>Calibri</vt:lpstr>
      <vt:lpstr>Papir</vt:lpstr>
      <vt:lpstr>Papir</vt:lpstr>
      <vt:lpstr>Papir</vt:lpstr>
      <vt:lpstr>Papir</vt:lpstr>
      <vt:lpstr>Papir</vt:lpstr>
      <vt:lpstr>Papir</vt:lpstr>
      <vt:lpstr>Diapozitiv 1</vt:lpstr>
      <vt:lpstr>Kmetijstvo, gozdarstvo in ribištvo Švedske</vt:lpstr>
      <vt:lpstr>Diapozitiv 3</vt:lpstr>
      <vt:lpstr>Diapozitiv 4</vt:lpstr>
      <vt:lpstr>Diapozitiv 5</vt:lpstr>
      <vt:lpstr>Diapozitiv 6</vt:lpstr>
      <vt:lpstr>Diapozitiv 7</vt:lpstr>
      <vt:lpstr>Diapozitiv 8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ŠVEDSKA</dc:title>
  <dc:creator>Mitja</dc:creator>
  <cp:lastModifiedBy>UPORABNIK</cp:lastModifiedBy>
  <cp:revision>7</cp:revision>
  <dcterms:created xsi:type="dcterms:W3CDTF">2012-04-11T13:06:31Z</dcterms:created>
  <dcterms:modified xsi:type="dcterms:W3CDTF">2012-04-24T08:01:05Z</dcterms:modified>
</cp:coreProperties>
</file>