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3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0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6639-7EF6-4C1C-A3B9-75EE4DCA3680}" type="datetimeFigureOut">
              <a:rPr lang="sl-SI" smtClean="0"/>
              <a:pPr/>
              <a:t>25.4.2012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9EFB-6179-46D8-AA48-30C27DE0A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Švedska državna ureditev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Žiga Klavs </a:t>
            </a:r>
            <a:r>
              <a:rPr lang="sl-SI" dirty="0" err="1" smtClean="0"/>
              <a:t>7.a</a:t>
            </a:r>
            <a:endParaRPr lang="sl-SI" dirty="0" smtClean="0"/>
          </a:p>
          <a:p>
            <a:r>
              <a:rPr lang="sl-SI" dirty="0" smtClean="0"/>
              <a:t>JZ OŠ Marjana Nemca Radeče</a:t>
            </a:r>
            <a:endParaRPr lang="sl-SI" dirty="0"/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-171399"/>
            <a:ext cx="8143900" cy="1224136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              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5933256" cy="3672408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chemeClr val="tx1"/>
                </a:solidFill>
              </a:rPr>
              <a:t>-parlamentarna monarhija</a:t>
            </a:r>
          </a:p>
          <a:p>
            <a:pPr algn="l"/>
            <a:r>
              <a:rPr lang="sl-SI" dirty="0" smtClean="0">
                <a:solidFill>
                  <a:schemeClr val="tx1"/>
                </a:solidFill>
              </a:rPr>
              <a:t>-kralj </a:t>
            </a:r>
            <a:r>
              <a:rPr lang="sl-SI" dirty="0">
                <a:solidFill>
                  <a:schemeClr val="tx1"/>
                </a:solidFill>
              </a:rPr>
              <a:t>Karl </a:t>
            </a:r>
            <a:r>
              <a:rPr lang="sl-SI" dirty="0" smtClean="0">
                <a:solidFill>
                  <a:schemeClr val="tx1"/>
                </a:solidFill>
              </a:rPr>
              <a:t>XVI. Gustav</a:t>
            </a:r>
          </a:p>
          <a:p>
            <a:pPr algn="l"/>
            <a:r>
              <a:rPr lang="sl-SI" dirty="0" smtClean="0">
                <a:solidFill>
                  <a:schemeClr val="tx1"/>
                </a:solidFill>
              </a:rPr>
              <a:t>-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140968"/>
            <a:ext cx="41764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2952328" cy="27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Parlamentarna monarhija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- Moč vladarjev omejena z parlamentom.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-</a:t>
            </a:r>
            <a:r>
              <a:rPr lang="sl-SI" b="1" dirty="0" smtClean="0"/>
              <a:t>Parlament</a:t>
            </a:r>
            <a:r>
              <a:rPr lang="sl-SI" dirty="0" smtClean="0"/>
              <a:t> je skupina ljudi ki so jih izvolili ljudje,</a:t>
            </a:r>
          </a:p>
          <a:p>
            <a:pPr>
              <a:buNone/>
            </a:pPr>
            <a:r>
              <a:rPr lang="pt-BR" dirty="0" smtClean="0"/>
              <a:t>da odločajo v nj</a:t>
            </a:r>
            <a:r>
              <a:rPr lang="sl-SI" dirty="0" err="1" smtClean="0"/>
              <a:t>ihovem</a:t>
            </a:r>
            <a:r>
              <a:rPr lang="pt-BR" dirty="0" smtClean="0"/>
              <a:t> imenu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- Ima zakonodajne pristojnosti.</a:t>
            </a:r>
          </a:p>
          <a:p>
            <a:pPr>
              <a:buNone/>
            </a:pPr>
            <a:r>
              <a:rPr lang="sl-SI" b="1" dirty="0" smtClean="0"/>
              <a:t>-</a:t>
            </a:r>
            <a:r>
              <a:rPr lang="sl-SI" dirty="0" smtClean="0"/>
              <a:t>Prva parlamentarna monarhija</a:t>
            </a:r>
          </a:p>
          <a:p>
            <a:pPr>
              <a:buNone/>
            </a:pPr>
            <a:r>
              <a:rPr lang="sl-SI" dirty="0" smtClean="0"/>
              <a:t>je Velika Britanija.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933056"/>
            <a:ext cx="2664296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1584176" cy="57606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601485" cy="34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4"/>
          <p:cNvSpPr txBox="1"/>
          <p:nvPr/>
        </p:nvSpPr>
        <p:spPr>
          <a:xfrm>
            <a:off x="0" y="465313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-Parlament v Stockholmu</a:t>
            </a:r>
            <a:endParaRPr lang="sl-SI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21088"/>
            <a:ext cx="3968881" cy="24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5820" y="404664"/>
            <a:ext cx="4668180" cy="373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Officeova tema</vt:lpstr>
      <vt:lpstr>Švedska državna ureditev</vt:lpstr>
      <vt:lpstr>               </vt:lpstr>
      <vt:lpstr>Parlamentarna monarhija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Švedska</dc:title>
  <dc:creator>Robert</dc:creator>
  <cp:lastModifiedBy>Ambro</cp:lastModifiedBy>
  <cp:revision>11</cp:revision>
  <dcterms:created xsi:type="dcterms:W3CDTF">2012-04-14T08:34:29Z</dcterms:created>
  <dcterms:modified xsi:type="dcterms:W3CDTF">2012-04-25T17:50:14Z</dcterms:modified>
</cp:coreProperties>
</file>